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58" r:id="rId2"/>
    <p:sldId id="361" r:id="rId3"/>
    <p:sldId id="364" r:id="rId4"/>
    <p:sldId id="366" r:id="rId5"/>
    <p:sldId id="365" r:id="rId6"/>
    <p:sldId id="371" r:id="rId7"/>
    <p:sldId id="368" r:id="rId8"/>
    <p:sldId id="369" r:id="rId9"/>
    <p:sldId id="370" r:id="rId10"/>
    <p:sldId id="3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E798C-DF12-4E1E-A7E4-2BEE6CF249B9}" v="440" dt="2019-09-06T06:44:18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2" autoAdjust="0"/>
    <p:restoredTop sz="83041" autoAdjust="0"/>
  </p:normalViewPr>
  <p:slideViewPr>
    <p:cSldViewPr snapToGrid="0">
      <p:cViewPr varScale="1">
        <p:scale>
          <a:sx n="94" d="100"/>
          <a:sy n="94" d="100"/>
        </p:scale>
        <p:origin x="10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e van gulick" userId="74004649a2eae296" providerId="LiveId" clId="{0DCAEFB2-6835-4E6B-9BDA-26396ACDDF72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2E0FDB-9D15-49D8-89D6-527017F1D9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1CC9-3E18-48F8-B0AE-46CAC6084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87178-32C6-4B86-9B80-E1908322CE5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19126-D499-4C56-83F3-AC99298F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535-B2A7-4B93-8DB7-66DBD00045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A4C59-4CFF-4847-B51B-857555A1D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78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6E80C-2F02-41B9-9B05-3BE09DAE996D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BD7D5-A1AC-4AF3-9563-59F80BF2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2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04293"/>
            <a:ext cx="4408774" cy="1253502"/>
            <a:chOff x="4254033" y="4682324"/>
            <a:chExt cx="4114801" cy="11490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053" y="4682324"/>
              <a:ext cx="3664780" cy="1146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80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1733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51870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9897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22038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937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80626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4051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83" y="4259824"/>
            <a:ext cx="2284899" cy="114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21" y="3038173"/>
            <a:ext cx="401955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156000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99955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48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740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5167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55046"/>
            <a:ext cx="9456166" cy="704376"/>
            <a:chOff x="939586" y="6146710"/>
            <a:chExt cx="9851189" cy="731816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40428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0638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0561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2" r:id="rId3"/>
    <p:sldLayoutId id="2147483665" r:id="rId4"/>
    <p:sldLayoutId id="2147483663" r:id="rId5"/>
    <p:sldLayoutId id="2147483660" r:id="rId6"/>
    <p:sldLayoutId id="2147483649" r:id="rId7"/>
    <p:sldLayoutId id="2147483650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5EC13D-DEDE-4C1A-BC82-B5DC649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43180B-2A9A-4917-B222-9B89306AD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83AF-89BB-4912-9111-FBDCEF9F28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6432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E59E5-266B-460C-8090-616D17EC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E3AAD-5C4E-4931-BDD0-80488DAF92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477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4B30-DD08-4388-9FB4-D9A9A5E234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3825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3BFB-B5ED-4695-AF8F-21EA01E80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761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004B40-022C-49C5-A1C7-82CCC123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5B561-70F7-475E-A457-70981AFCF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2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2B78-5DA5-43B0-BE94-505966D1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370F-0E46-494F-A2B8-3C73C424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5A28E-BCC9-4BA8-AFD5-34D76AAB6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970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A0E24-DF86-4510-8A6F-1C195CA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22634-2A05-4E20-BFCC-EC06AA0B8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2C00F-FA2B-4865-9ADE-BFF30619B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71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69D6-F259-48C1-A042-A50332DB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5DC2-7488-4504-A5E2-5AE4C1EC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91C84-9626-40FB-BF47-F6410EB8D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766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ED8EE4-BDCE-4E78-B900-7DD38DE4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2BADA-307D-4300-B726-EB7754623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4F437-3946-4916-81F2-D667F0824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954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4620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Fabien Dibot</dc:creator>
  <cp:lastModifiedBy>Van Gulick Stéphane, INI-ONE-CIS-SDI-WOE</cp:lastModifiedBy>
  <cp:revision>135</cp:revision>
  <dcterms:created xsi:type="dcterms:W3CDTF">2018-06-12T12:37:47Z</dcterms:created>
  <dcterms:modified xsi:type="dcterms:W3CDTF">2019-09-06T06:44:22Z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iteId">
    <vt:lpwstr>364e5b87-c1c7-420d-9bee-c35d19b557a1</vt:lpwstr>
  </property>
  <property fmtid="{D5CDD505-2E9C-101B-9397-08002B2CF9AE}" pid="4" name="MSIP_Label_2e1fccfb-80ca-4fe1-a574-1516544edb53_Owner">
    <vt:lpwstr>Stephane.VanGulick@swisscom.com</vt:lpwstr>
  </property>
  <property fmtid="{D5CDD505-2E9C-101B-9397-08002B2CF9AE}" pid="5" name="MSIP_Label_2e1fccfb-80ca-4fe1-a574-1516544edb53_SetDate">
    <vt:lpwstr>2018-08-27T06:50:25.5736567Z</vt:lpwstr>
  </property>
  <property fmtid="{D5CDD505-2E9C-101B-9397-08002B2CF9AE}" pid="6" name="MSIP_Label_2e1fccfb-80ca-4fe1-a574-1516544edb53_Name">
    <vt:lpwstr>C2 Internal</vt:lpwstr>
  </property>
  <property fmtid="{D5CDD505-2E9C-101B-9397-08002B2CF9AE}" pid="7" name="MSIP_Label_2e1fccfb-80ca-4fe1-a574-1516544edb53_Application">
    <vt:lpwstr>Microsoft Azure Information Protection</vt:lpwstr>
  </property>
  <property fmtid="{D5CDD505-2E9C-101B-9397-08002B2CF9AE}" pid="8" name="MSIP_Label_2e1fccfb-80ca-4fe1-a574-1516544edb53_Extended_MSFT_Method">
    <vt:lpwstr>Automatic</vt:lpwstr>
  </property>
  <property fmtid="{D5CDD505-2E9C-101B-9397-08002B2CF9AE}" pid="9" name="Sensitivity">
    <vt:lpwstr>C2 Internal</vt:lpwstr>
  </property>
</Properties>
</file>